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4A13454-19F8-4D3B-B802-947F993FB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49"/>
            <a:ext cx="10256518" cy="4388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a oublié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cartable.</a:t>
            </a:r>
          </a:p>
          <a:p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stylo n’avait plus d’encre donc je lui ai prêté le mien.</a:t>
            </a:r>
          </a:p>
          <a:p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 cherche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téléphone. </a:t>
            </a:r>
          </a:p>
          <a:p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lui ai offert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jouet préféré.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D679B1D-ACA5-493D-BA05-B90A51059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49"/>
            <a:ext cx="10256518" cy="4388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a oublié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92D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cartable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92D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stylo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n’avait plus d’encre donc je lui ai prêté le mien.</a:t>
            </a:r>
          </a:p>
          <a:p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 cherche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92D05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téléphone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lui ai offert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92D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jouet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préféré.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CE42E0-0681-489A-AE70-A638B6295B62}"/>
              </a:ext>
            </a:extLst>
          </p:cNvPr>
          <p:cNvSpPr/>
          <p:nvPr/>
        </p:nvSpPr>
        <p:spPr>
          <a:xfrm>
            <a:off x="2861223" y="1401523"/>
            <a:ext cx="5691537" cy="326386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1CB6F49-C1D8-4F59-85C4-45BDD52CA9D8}"/>
              </a:ext>
            </a:extLst>
          </p:cNvPr>
          <p:cNvSpPr txBox="1"/>
          <p:nvPr/>
        </p:nvSpPr>
        <p:spPr>
          <a:xfrm>
            <a:off x="2938582" y="1999847"/>
            <a:ext cx="5536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son </a:t>
            </a:r>
            <a:r>
              <a:rPr lang="fr-FR" sz="3200" dirty="0"/>
              <a:t>= déterminant possessif</a:t>
            </a:r>
          </a:p>
          <a:p>
            <a:pPr algn="ctr"/>
            <a:r>
              <a:rPr lang="fr-FR" sz="2400" dirty="0"/>
              <a:t>avant un GN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06ABB3-C711-4726-BB84-E9D77E705652}"/>
              </a:ext>
            </a:extLst>
          </p:cNvPr>
          <p:cNvSpPr txBox="1"/>
          <p:nvPr/>
        </p:nvSpPr>
        <p:spPr>
          <a:xfrm>
            <a:off x="2938582" y="3033455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Elle a oublié </a:t>
            </a:r>
            <a:r>
              <a:rPr lang="fr-FR" sz="3200" b="1" dirty="0">
                <a:solidFill>
                  <a:srgbClr val="00B0F0"/>
                </a:solidFill>
              </a:rPr>
              <a:t>son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92D050"/>
                </a:solidFill>
              </a:rPr>
              <a:t>cartable</a:t>
            </a:r>
            <a:r>
              <a:rPr lang="fr-FR" sz="3200" dirty="0"/>
              <a:t>.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E9D7BC77-D838-4B25-AA30-3AB42B65CF19}"/>
              </a:ext>
            </a:extLst>
          </p:cNvPr>
          <p:cNvSpPr/>
          <p:nvPr/>
        </p:nvSpPr>
        <p:spPr>
          <a:xfrm>
            <a:off x="5918007" y="3618230"/>
            <a:ext cx="1444752" cy="406679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5C16DA7-D3BE-44F4-A01E-BE346ACD705F}"/>
              </a:ext>
            </a:extLst>
          </p:cNvPr>
          <p:cNvCxnSpPr>
            <a:cxnSpLocks/>
          </p:cNvCxnSpPr>
          <p:nvPr/>
        </p:nvCxnSpPr>
        <p:spPr>
          <a:xfrm>
            <a:off x="6324212" y="3515282"/>
            <a:ext cx="1436465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438E19-F35F-4467-B5B9-9B9D08119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C’est chacun son _____ 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cherche son __________.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La fillette ne veut pas finir son 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Son ____ est abîmé.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131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2021-12-12T20:25:48Z</dcterms:modified>
</cp:coreProperties>
</file>